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SIQyKBTzUfdZ8nFU0yYo7ciUT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D224A1-2B2A-4530-A00C-9CDAD5F44848}">
  <a:tblStyle styleId="{3DD224A1-2B2A-4530-A00C-9CDAD5F44848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ExtraBold-bold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171a1b198_1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171a1b198_1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8788c4b4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288788c4b49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171a1b198_1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29171a1b198_1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1.png"/><Relationship Id="rId7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51o3gOuIxbg" TargetMode="External"/><Relationship Id="rId5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ost.vbudushee.ru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9.jp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5" Type="http://schemas.openxmlformats.org/officeDocument/2006/relationships/image" Target="../media/image43.png"/><Relationship Id="rId6" Type="http://schemas.openxmlformats.org/officeDocument/2006/relationships/image" Target="../media/image22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10" Type="http://schemas.openxmlformats.org/officeDocument/2006/relationships/image" Target="../media/image17.jpg"/><Relationship Id="rId9" Type="http://schemas.openxmlformats.org/officeDocument/2006/relationships/image" Target="../media/image42.jpg"/><Relationship Id="rId5" Type="http://schemas.openxmlformats.org/officeDocument/2006/relationships/image" Target="../media/image37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10" Type="http://schemas.openxmlformats.org/officeDocument/2006/relationships/hyperlink" Target="https://arzamas.academy/materials/1229" TargetMode="External"/><Relationship Id="rId9" Type="http://schemas.openxmlformats.org/officeDocument/2006/relationships/hyperlink" Target="https://arzamas.academy/materials/1267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hyperlink" Target="https://books.vbudushee.ru/index.htm" TargetMode="External"/><Relationship Id="rId8" Type="http://schemas.openxmlformats.org/officeDocument/2006/relationships/hyperlink" Target="https://youcan.vbudushee.ru/season2#rec15044764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hyperlink" Target="https://www.culture.ru/live/theaters/performances/kukolnyi-spektakl?ysclid=lnyqynvw52625561214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hyperlink" Target="https://books.vbudushee.ru/index.htm" TargetMode="External"/><Relationship Id="rId8" Type="http://schemas.openxmlformats.org/officeDocument/2006/relationships/hyperlink" Target="https://youcan.vbudushee.ru/season2#rec15044764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20.png"/><Relationship Id="rId10" Type="http://schemas.openxmlformats.org/officeDocument/2006/relationships/hyperlink" Target="https://arzamas.academy/materials/1501" TargetMode="External"/><Relationship Id="rId9" Type="http://schemas.openxmlformats.org/officeDocument/2006/relationships/hyperlink" Target="https://arzamas.academy/materials/1580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hyperlink" Target="https://books.vbudushee.ru/index.htm" TargetMode="External"/><Relationship Id="rId8" Type="http://schemas.openxmlformats.org/officeDocument/2006/relationships/hyperlink" Target="https://youcan.vbudushee.ru/season2#rec1504476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26" name="Google Shape;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75" y="53887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27" name="Google Shape;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342323" y="2417975"/>
            <a:ext cx="8509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</a:t>
            </a:r>
            <a:r>
              <a:rPr b="1" lang="en-US" sz="3800">
                <a:latin typeface="Montserrat ExtraBold"/>
                <a:ea typeface="Montserrat ExtraBold"/>
                <a:cs typeface="Montserrat ExtraBold"/>
                <a:sym typeface="Montserrat ExtraBold"/>
              </a:rPr>
              <a:t>С</a:t>
            </a:r>
            <a:r>
              <a:rPr b="1" i="0" lang="en-US" sz="3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</a:t>
            </a:r>
            <a:r>
              <a:rPr b="1" lang="en-US" sz="3800">
                <a:latin typeface="Montserrat ExtraBold"/>
                <a:ea typeface="Montserrat ExtraBold"/>
                <a:cs typeface="Montserrat ExtraBold"/>
                <a:sym typeface="Montserrat ExtraBold"/>
              </a:rPr>
              <a:t>ТЕАТР ИСТОРИЙ</a:t>
            </a:r>
            <a:r>
              <a:rPr b="1" i="0" lang="en-US" sz="3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401576" y="3949450"/>
            <a:ext cx="539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lang="en-US" sz="2100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Стань творцом своих идей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575" y="187750"/>
            <a:ext cx="1843150" cy="7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6075" y="1378900"/>
            <a:ext cx="3529851" cy="41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171a1b198_1_11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можно научиться?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29171a1b198_1_11"/>
          <p:cNvPicPr preferRelativeResize="0"/>
          <p:nvPr/>
        </p:nvPicPr>
        <p:blipFill rotWithShape="1">
          <a:blip r:embed="rId3">
            <a:alphaModFix/>
          </a:blip>
          <a:srcRect b="3023" l="20679" r="20919" t="22333"/>
          <a:stretch/>
        </p:blipFill>
        <p:spPr>
          <a:xfrm>
            <a:off x="7909325" y="1762625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0" name="Google Shape;190;g29171a1b198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2524" y="552300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1" name="Google Shape;191;g29171a1b198_1_11"/>
          <p:cNvSpPr txBox="1"/>
          <p:nvPr/>
        </p:nvSpPr>
        <p:spPr>
          <a:xfrm>
            <a:off x="698111" y="1541510"/>
            <a:ext cx="6601500" cy="3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подвижные куклы и декорации для спектакля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Искать необычные художественные решения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Работать с музыкой и светом в театральной среде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Работать с текстом и визулизировать его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Работать на сцене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35" y="3246195"/>
            <a:ext cx="11753130" cy="482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98" name="Google Shape;1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6550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50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5489978" y="4519725"/>
            <a:ext cx="21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Зимняя встреча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9465078" y="4519725"/>
            <a:ext cx="21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Весенняя встреча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9606960" y="1790654"/>
            <a:ext cx="2302062" cy="868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Фестиваль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3" name="Google Shape;20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3550" y="1917654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4" name="Google Shape;20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6550" y="19479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3079160" y="1790654"/>
            <a:ext cx="2302062" cy="640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Новогодний квест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6" name="Google Shape;20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3550" y="1931763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7" name="Google Shape;2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3875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2801978" y="4304325"/>
            <a:ext cx="212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Осенняя встреча мастерских. Открытие проекта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6298500" y="1774425"/>
            <a:ext cx="301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Читательский квест и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конференция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“КРОНА Junior”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88788c4b49_0_5"/>
          <p:cNvSpPr txBox="1"/>
          <p:nvPr/>
        </p:nvSpPr>
        <p:spPr>
          <a:xfrm>
            <a:off x="761426" y="1417868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появляются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g288788c4b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/>
        </p:nvSpPr>
        <p:spPr>
          <a:xfrm>
            <a:off x="672699" y="602675"/>
            <a:ext cx="87132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 размышлению о роли театра </a:t>
            </a:r>
            <a:b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нашей жизни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23" name="Google Shape;2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3"/>
          <p:cNvSpPr txBox="1"/>
          <p:nvPr/>
        </p:nvSpPr>
        <p:spPr>
          <a:xfrm>
            <a:off x="2093250" y="6149725"/>
            <a:ext cx="80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Посмотреть серию можно здесь:</a:t>
            </a:r>
            <a:r>
              <a:rPr lang="en-US"/>
              <a:t> </a:t>
            </a:r>
            <a:r>
              <a:rPr lang="en-US" sz="11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https://www.youtube.com/watch?v=51o3gOuIxbg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6074" y="1683700"/>
            <a:ext cx="9474052" cy="41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171a1b198_1_5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Всегда на связи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9171a1b198_1_5"/>
          <p:cNvSpPr txBox="1"/>
          <p:nvPr/>
        </p:nvSpPr>
        <p:spPr>
          <a:xfrm>
            <a:off x="717997" y="1627207"/>
            <a:ext cx="88290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1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sz="21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1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Анастасия Криволапова</a:t>
            </a:r>
            <a:endParaRPr sz="21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t/>
            </a:r>
            <a:endParaRPr sz="21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1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krivolapova@schoolnano.ru</a:t>
            </a:r>
            <a:endParaRPr sz="21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32" name="Google Shape;232;g29171a1b198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https://rost.vbudushee.ru/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686262" y="649364"/>
            <a:ext cx="643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будет на мастерской</a:t>
            </a: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698098" y="1605300"/>
            <a:ext cx="71943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Предлагаем всем участникам погрузиться в процесс создания волшебного мира театра кукол. А сделать это легко, нужно лишь достать свои идеи из большого сундука и построить театр от начала до конца, попробовав себя во всех ролях - от конферансье до главного режиссера.</a:t>
            </a: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 итоге мастерской каждый сможет 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вдохнуть жизнь </a:t>
            </a:r>
            <a:b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забытую историю и стать творцом своих идей.</a:t>
            </a: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40" name="Google Shape;4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650" y="2446949"/>
            <a:ext cx="3610525" cy="43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46" name="Google Shape;4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"/>
          <p:cNvSpPr txBox="1"/>
          <p:nvPr/>
        </p:nvSpPr>
        <p:spPr>
          <a:xfrm>
            <a:off x="709946" y="425050"/>
            <a:ext cx="6936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29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такое “театр кукол”?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709950" y="1344550"/>
            <a:ext cx="5129400" cy="5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Театр кукол – это одна из форм сценического искусства, в которой главными героями выступают куклы. Этот уникальный и красочный вид театрального искусства завораживает не только детей, </a:t>
            </a:r>
            <a:br>
              <a:rPr lang="en-US" sz="17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но и взрослых.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Такой театр объединяет различные элементы, такие как актерское искусство, декорации, световые и звуковые эффекты, музыка и конечно же, куклы. Этот вид театрального искусства считается одним </a:t>
            </a:r>
            <a:br>
              <a:rPr lang="en-US" sz="17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из самых древних и универсальных, умеющим передавать сложные и глубокие эмоции.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" name="Google Shape;49;p3"/>
          <p:cNvPicPr preferRelativeResize="0"/>
          <p:nvPr/>
        </p:nvPicPr>
        <p:blipFill rotWithShape="1">
          <a:blip r:embed="rId4">
            <a:alphaModFix/>
          </a:blip>
          <a:srcRect b="0" l="15618" r="10010" t="0"/>
          <a:stretch/>
        </p:blipFill>
        <p:spPr>
          <a:xfrm>
            <a:off x="6011150" y="425050"/>
            <a:ext cx="5758351" cy="516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;g2870f896b0b_1_6" id="50" name="Google Shape;50;p3"/>
          <p:cNvPicPr preferRelativeResize="0"/>
          <p:nvPr/>
        </p:nvPicPr>
        <p:blipFill rotWithShape="1">
          <a:blip r:embed="rId5">
            <a:alphaModFix/>
          </a:blip>
          <a:srcRect b="0" l="7995" r="0" t="0"/>
          <a:stretch/>
        </p:blipFill>
        <p:spPr>
          <a:xfrm>
            <a:off x="6011150" y="0"/>
            <a:ext cx="618084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1448211" y="1959460"/>
            <a:ext cx="6601500" cy="3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люблю 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разный театр и мультфильмы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мастерить руками и рисовать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выступать на сцене</a:t>
            </a: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организовывать яркие шоу</a:t>
            </a: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фантазировать и представлять</a:t>
            </a: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яркие образы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57" name="Google Shape;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58" name="Google Shape;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59" name="Google Shape;5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0" name="Google Shape;6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1" name="Google Shape;6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51" y="37179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2" name="Google Shape;6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230" y="4290501"/>
            <a:ext cx="465074" cy="598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3" name="Google Shape;6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230" y="491228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69" name="Google Shape;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0" name="Google Shape;7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214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1" name="Google Shape;7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2" name="Google Shape;7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167" y="2086669"/>
            <a:ext cx="2636596" cy="2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 txBox="1"/>
          <p:nvPr/>
        </p:nvSpPr>
        <p:spPr>
          <a:xfrm>
            <a:off x="6341471" y="2614216"/>
            <a:ext cx="2297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Научусь управлять куклами в декорациях, продемонстрирую это </a:t>
            </a:r>
            <a:b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выставке.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9448769" y="2814316"/>
            <a:ext cx="229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мини-спектакль 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 фестивале мастерских.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3311938" y="2914366"/>
            <a:ext cx="2354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“Оптимизм”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Организую выставку кукол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448723" y="2818976"/>
            <a:ext cx="207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 “Выбор”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Выбираю цели и определяю задачи для следующих смен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77" name="Google Shape;7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2865" y="1458605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8" name="Google Shape;7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0" cy="1315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79" name="Google Shape;79;p5"/>
          <p:cNvPicPr preferRelativeResize="0"/>
          <p:nvPr/>
        </p:nvPicPr>
        <p:blipFill rotWithShape="1">
          <a:blip r:embed="rId9">
            <a:alphaModFix/>
          </a:blip>
          <a:srcRect b="13618" l="11116" r="4489" t="14490"/>
          <a:stretch/>
        </p:blipFill>
        <p:spPr>
          <a:xfrm>
            <a:off x="4059138" y="1766494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80" name="Google Shape;80;p5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734663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1" name="Google Shape;81;p5"/>
          <p:cNvSpPr txBox="1"/>
          <p:nvPr/>
        </p:nvSpPr>
        <p:spPr>
          <a:xfrm>
            <a:off x="2217764" y="4953045"/>
            <a:ext cx="77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создать спектакль по мотивам </a:t>
            </a: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отрывкам</a:t>
            </a: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из хрестоматии и всё необходимое для него своими руками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87" name="Google Shape;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1" cy="3998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" name="Google Shape;88;p6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{3DD224A1-2B2A-4530-A00C-9CDAD5F44848}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89" name="Google Shape;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2777529" y="1729385"/>
            <a:ext cx="929759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727450" y="1096925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Выберу и </a:t>
            </a: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определю</a:t>
            </a: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задачу для следующих смен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00" name="Google Shape;10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/>
          <p:nvPr/>
        </p:nvSpPr>
        <p:spPr>
          <a:xfrm>
            <a:off x="1267400" y="4219100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 -  Осенняя встреча мастерских: открытие проекта в ОО, выбор мастерских  и первое занятие (общее содержание для всех мастерских).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7101307" y="4295982"/>
            <a:ext cx="48498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 - Второе  занятие мастерских. Выбор задач и планирование работы на смене “Оптимизм”. 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Изображение" id="103" name="Google Shape;1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122" y="440270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08" name="Google Shape;1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2. Оптимизм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10" name="Google Shape;1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082764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 txBox="1"/>
          <p:nvPr/>
        </p:nvSpPr>
        <p:spPr>
          <a:xfrm>
            <a:off x="1267395" y="3854589"/>
            <a:ext cx="48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Разобраться в эмоциях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Нужно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узнать, какие эмоции важны для театра и как их выражать в кукольном театре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1267407" y="4912020"/>
            <a:ext cx="48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Создать куклы своими руками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Нужно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узнать о том, какие куклы бывают и создать свои для выбранного отрывка из хрестоматии.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13" name="Google Shape;1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159020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{3DD224A1-2B2A-4530-A00C-9CDAD5F44848}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15" name="Google Shape;11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727450" y="1096925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Организую выставку кукол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26" name="Google Shape;12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7502650" y="4171642"/>
            <a:ext cx="41469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Выбрать отрывок, с которым предстоит работать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https://books.vbudushee.ru/index.htm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t/>
            </a:r>
            <a:endParaRPr b="0" i="0" sz="1400" u="sng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Вдохновиться крутыми примерами кукольной и пластилиновой анимации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https://arzamas.academy/materials/1267</a:t>
            </a:r>
            <a:br>
              <a:rPr lang="en-US"/>
            </a:br>
            <a:r>
              <a:rPr lang="en-U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https://arzamas.academy/materials/1229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1331832" y="5969457"/>
            <a:ext cx="48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Организовать выставку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Подготовить концепцию выставки кукол и выбранного текста и организовать интерактивную выставку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259" y="621645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{3DD224A1-2B2A-4530-A00C-9CDAD5F44848}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727450" y="1028415"/>
            <a:ext cx="1062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Научусь управлять куклами в декорациях, продемонстрирую это на выставке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49" name="Google Shape;14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1" name="Google Shape;15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834" y="4082764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1267395" y="3746739"/>
            <a:ext cx="484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Изучить роль пространства в театре кукол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Нужно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изучить варианты декораций в мультфильмах и спектаклях и выбрать подходящий вариант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1267407" y="4858082"/>
            <a:ext cx="484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Создать декорации и начать их “обживать”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Нужно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создать декорации для выбранного отрывка из хрестоматии и заселить в них куклы.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4" name="Google Shape;15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834" y="5159020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1267407" y="5969407"/>
            <a:ext cx="48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Организовать интерактивную выставку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Продемонстрировать работу кукол и разыграть первый отрывок постановки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6" name="Google Shape;15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834" y="623528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7502650" y="4171642"/>
            <a:ext cx="41469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Работать с отрывком из хрестоматии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https://books.vbudushee.ru/index.htm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t/>
            </a:r>
            <a:endParaRPr b="0" i="0" sz="1400" u="sng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Вдохновиться крутыми примерами кукольных спектаклей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https://www.culture.ru/live/theaters/performances/kukolnyi-spektakl?ysclid=lnyqynvw52625561214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4" name="Google Shape;164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{3DD224A1-2B2A-4530-A00C-9CDAD5F44848}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727450" y="1096925"/>
            <a:ext cx="1087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76" name="Google Shape;17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77" name="Google Shape;17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834" y="4082764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1267395" y="3746739"/>
            <a:ext cx="48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Изучить роль музыки и света в театре кукол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Нужно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подобрать музыкальное решение и световое сопровождение для спектакля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1267407" y="4858082"/>
            <a:ext cx="48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Проникнуться текстом и отрепетировать спектакль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Нужно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“развести” спектакль и отрепетировать его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0" name="Google Shape;1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834" y="5159020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/>
          <p:nvPr/>
        </p:nvSpPr>
        <p:spPr>
          <a:xfrm>
            <a:off x="1267407" y="5969407"/>
            <a:ext cx="48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Устроить показ спектакля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Продемонстрировать зрителям получившееся творение.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2" name="Google Shape;18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834" y="623528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7514600" y="4112242"/>
            <a:ext cx="41469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Работать с отрывком из хрестоматии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https://books.vbudushee.ru/index.htm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t/>
            </a:r>
            <a:endParaRPr b="0" i="0" sz="1400" u="sng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Познакомиться с методом “читки”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https://arzamas.academy/materials/1580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Вдохновиться музыкальными решениями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rPr lang="en-U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https://arzamas.academy/materials/1501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